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C02A-E3E2-4EF4-9833-1D6DA7055C4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27E4-63D0-405C-90EB-CF1D658F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0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C02A-E3E2-4EF4-9833-1D6DA7055C4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27E4-63D0-405C-90EB-CF1D658F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7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C02A-E3E2-4EF4-9833-1D6DA7055C4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27E4-63D0-405C-90EB-CF1D658F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C02A-E3E2-4EF4-9833-1D6DA7055C4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27E4-63D0-405C-90EB-CF1D658F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C02A-E3E2-4EF4-9833-1D6DA7055C4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27E4-63D0-405C-90EB-CF1D658F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C02A-E3E2-4EF4-9833-1D6DA7055C4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27E4-63D0-405C-90EB-CF1D658F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60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C02A-E3E2-4EF4-9833-1D6DA7055C4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27E4-63D0-405C-90EB-CF1D658F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1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C02A-E3E2-4EF4-9833-1D6DA7055C4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27E4-63D0-405C-90EB-CF1D658F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11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C02A-E3E2-4EF4-9833-1D6DA7055C4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27E4-63D0-405C-90EB-CF1D658F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8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C02A-E3E2-4EF4-9833-1D6DA7055C4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27E4-63D0-405C-90EB-CF1D658F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1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C02A-E3E2-4EF4-9833-1D6DA7055C4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27E4-63D0-405C-90EB-CF1D658F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31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2C02A-E3E2-4EF4-9833-1D6DA7055C4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B27E4-63D0-405C-90EB-CF1D658F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18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8" y="0"/>
            <a:ext cx="11373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54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99" y="365125"/>
            <a:ext cx="10472201" cy="6176963"/>
          </a:xfrm>
        </p:spPr>
      </p:pic>
    </p:spTree>
    <p:extLst>
      <p:ext uri="{BB962C8B-B14F-4D97-AF65-F5344CB8AC3E}">
        <p14:creationId xmlns:p14="http://schemas.microsoft.com/office/powerpoint/2010/main" val="622642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2684" cy="6200842"/>
          </a:xfrm>
        </p:spPr>
      </p:pic>
    </p:spTree>
    <p:extLst>
      <p:ext uri="{BB962C8B-B14F-4D97-AF65-F5344CB8AC3E}">
        <p14:creationId xmlns:p14="http://schemas.microsoft.com/office/powerpoint/2010/main" val="2957023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45" y="365125"/>
            <a:ext cx="10483710" cy="6175561"/>
          </a:xfrm>
        </p:spPr>
      </p:pic>
    </p:spTree>
    <p:extLst>
      <p:ext uri="{BB962C8B-B14F-4D97-AF65-F5344CB8AC3E}">
        <p14:creationId xmlns:p14="http://schemas.microsoft.com/office/powerpoint/2010/main" val="3528782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12" y="365125"/>
            <a:ext cx="10492176" cy="6180548"/>
          </a:xfrm>
        </p:spPr>
      </p:pic>
    </p:spTree>
    <p:extLst>
      <p:ext uri="{BB962C8B-B14F-4D97-AF65-F5344CB8AC3E}">
        <p14:creationId xmlns:p14="http://schemas.microsoft.com/office/powerpoint/2010/main" val="2198875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12" y="365125"/>
            <a:ext cx="10492176" cy="6180548"/>
          </a:xfrm>
        </p:spPr>
      </p:pic>
    </p:spTree>
    <p:extLst>
      <p:ext uri="{BB962C8B-B14F-4D97-AF65-F5344CB8AC3E}">
        <p14:creationId xmlns:p14="http://schemas.microsoft.com/office/powerpoint/2010/main" val="1315523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12" y="365125"/>
            <a:ext cx="10492176" cy="6180548"/>
          </a:xfrm>
        </p:spPr>
      </p:pic>
    </p:spTree>
    <p:extLst>
      <p:ext uri="{BB962C8B-B14F-4D97-AF65-F5344CB8AC3E}">
        <p14:creationId xmlns:p14="http://schemas.microsoft.com/office/powerpoint/2010/main" val="190624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12" y="365125"/>
            <a:ext cx="10492176" cy="6180548"/>
          </a:xfrm>
        </p:spPr>
      </p:pic>
    </p:spTree>
    <p:extLst>
      <p:ext uri="{BB962C8B-B14F-4D97-AF65-F5344CB8AC3E}">
        <p14:creationId xmlns:p14="http://schemas.microsoft.com/office/powerpoint/2010/main" val="144644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58" y="365125"/>
            <a:ext cx="10487284" cy="6185860"/>
          </a:xfrm>
        </p:spPr>
      </p:pic>
    </p:spTree>
    <p:extLst>
      <p:ext uri="{BB962C8B-B14F-4D97-AF65-F5344CB8AC3E}">
        <p14:creationId xmlns:p14="http://schemas.microsoft.com/office/powerpoint/2010/main" val="3215649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12" y="365125"/>
            <a:ext cx="10492176" cy="6180548"/>
          </a:xfrm>
        </p:spPr>
      </p:pic>
    </p:spTree>
    <p:extLst>
      <p:ext uri="{BB962C8B-B14F-4D97-AF65-F5344CB8AC3E}">
        <p14:creationId xmlns:p14="http://schemas.microsoft.com/office/powerpoint/2010/main" val="3542236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12" y="365125"/>
            <a:ext cx="10492176" cy="6180548"/>
          </a:xfrm>
        </p:spPr>
      </p:pic>
    </p:spTree>
    <p:extLst>
      <p:ext uri="{BB962C8B-B14F-4D97-AF65-F5344CB8AC3E}">
        <p14:creationId xmlns:p14="http://schemas.microsoft.com/office/powerpoint/2010/main" val="2812137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06" y="1337733"/>
            <a:ext cx="8034000" cy="4839230"/>
          </a:xfrm>
        </p:spPr>
      </p:pic>
    </p:spTree>
    <p:extLst>
      <p:ext uri="{BB962C8B-B14F-4D97-AF65-F5344CB8AC3E}">
        <p14:creationId xmlns:p14="http://schemas.microsoft.com/office/powerpoint/2010/main" val="508023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12" y="365125"/>
            <a:ext cx="10492176" cy="6180548"/>
          </a:xfrm>
        </p:spPr>
      </p:pic>
    </p:spTree>
    <p:extLst>
      <p:ext uri="{BB962C8B-B14F-4D97-AF65-F5344CB8AC3E}">
        <p14:creationId xmlns:p14="http://schemas.microsoft.com/office/powerpoint/2010/main" val="3242359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90" y="365125"/>
            <a:ext cx="10509110" cy="6190523"/>
          </a:xfrm>
        </p:spPr>
      </p:pic>
    </p:spTree>
    <p:extLst>
      <p:ext uri="{BB962C8B-B14F-4D97-AF65-F5344CB8AC3E}">
        <p14:creationId xmlns:p14="http://schemas.microsoft.com/office/powerpoint/2010/main" val="3597324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12" y="365125"/>
            <a:ext cx="10492176" cy="6180548"/>
          </a:xfrm>
        </p:spPr>
      </p:pic>
    </p:spTree>
    <p:extLst>
      <p:ext uri="{BB962C8B-B14F-4D97-AF65-F5344CB8AC3E}">
        <p14:creationId xmlns:p14="http://schemas.microsoft.com/office/powerpoint/2010/main" val="2841396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05548" cy="6180218"/>
          </a:xfrm>
        </p:spPr>
      </p:pic>
    </p:spTree>
    <p:extLst>
      <p:ext uri="{BB962C8B-B14F-4D97-AF65-F5344CB8AC3E}">
        <p14:creationId xmlns:p14="http://schemas.microsoft.com/office/powerpoint/2010/main" val="551049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09110" cy="6190523"/>
          </a:xfrm>
        </p:spPr>
      </p:pic>
    </p:spTree>
    <p:extLst>
      <p:ext uri="{BB962C8B-B14F-4D97-AF65-F5344CB8AC3E}">
        <p14:creationId xmlns:p14="http://schemas.microsoft.com/office/powerpoint/2010/main" val="2751148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78" y="365125"/>
            <a:ext cx="10500643" cy="6185536"/>
          </a:xfrm>
        </p:spPr>
      </p:pic>
    </p:spTree>
    <p:extLst>
      <p:ext uri="{BB962C8B-B14F-4D97-AF65-F5344CB8AC3E}">
        <p14:creationId xmlns:p14="http://schemas.microsoft.com/office/powerpoint/2010/main" val="3844271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92" y="365125"/>
            <a:ext cx="10214016" cy="6303963"/>
          </a:xfrm>
        </p:spPr>
      </p:pic>
    </p:spTree>
    <p:extLst>
      <p:ext uri="{BB962C8B-B14F-4D97-AF65-F5344CB8AC3E}">
        <p14:creationId xmlns:p14="http://schemas.microsoft.com/office/powerpoint/2010/main" val="3947082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55" y="365125"/>
            <a:ext cx="10486090" cy="6176963"/>
          </a:xfrm>
        </p:spPr>
      </p:pic>
    </p:spTree>
    <p:extLst>
      <p:ext uri="{BB962C8B-B14F-4D97-AF65-F5344CB8AC3E}">
        <p14:creationId xmlns:p14="http://schemas.microsoft.com/office/powerpoint/2010/main" val="567638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99" y="365125"/>
            <a:ext cx="10472201" cy="6176963"/>
          </a:xfrm>
        </p:spPr>
      </p:pic>
    </p:spTree>
    <p:extLst>
      <p:ext uri="{BB962C8B-B14F-4D97-AF65-F5344CB8AC3E}">
        <p14:creationId xmlns:p14="http://schemas.microsoft.com/office/powerpoint/2010/main" val="784489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55" y="365125"/>
            <a:ext cx="10486090" cy="6176963"/>
          </a:xfrm>
        </p:spPr>
      </p:pic>
    </p:spTree>
    <p:extLst>
      <p:ext uri="{BB962C8B-B14F-4D97-AF65-F5344CB8AC3E}">
        <p14:creationId xmlns:p14="http://schemas.microsoft.com/office/powerpoint/2010/main" val="3158228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27978" cy="6176963"/>
          </a:xfrm>
        </p:spPr>
      </p:pic>
    </p:spTree>
    <p:extLst>
      <p:ext uri="{BB962C8B-B14F-4D97-AF65-F5344CB8AC3E}">
        <p14:creationId xmlns:p14="http://schemas.microsoft.com/office/powerpoint/2010/main" val="2324031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55" y="365125"/>
            <a:ext cx="10486090" cy="6176963"/>
          </a:xfrm>
        </p:spPr>
      </p:pic>
    </p:spTree>
    <p:extLst>
      <p:ext uri="{BB962C8B-B14F-4D97-AF65-F5344CB8AC3E}">
        <p14:creationId xmlns:p14="http://schemas.microsoft.com/office/powerpoint/2010/main" val="1461756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7576" cy="6195510"/>
          </a:xfrm>
        </p:spPr>
      </p:pic>
    </p:spTree>
    <p:extLst>
      <p:ext uri="{BB962C8B-B14F-4D97-AF65-F5344CB8AC3E}">
        <p14:creationId xmlns:p14="http://schemas.microsoft.com/office/powerpoint/2010/main" val="268799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Turney, Avery S YN3</dc:creator>
  <cp:lastModifiedBy>Turney, Avery S YN3</cp:lastModifiedBy>
  <cp:revision>2</cp:revision>
  <dcterms:created xsi:type="dcterms:W3CDTF">2020-02-06T20:55:00Z</dcterms:created>
  <dcterms:modified xsi:type="dcterms:W3CDTF">2020-02-06T21:48:57Z</dcterms:modified>
</cp:coreProperties>
</file>